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24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5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1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2633D-F7CF-9D48-BC32-977CB08A845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CC77-1D30-E440-B4BF-9E9509CA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4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11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8467"/>
            <a:ext cx="91316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9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8467"/>
            <a:ext cx="91264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0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" y="16934"/>
            <a:ext cx="913878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9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4"/>
            <a:ext cx="9144000" cy="685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0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6934"/>
            <a:ext cx="91404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9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4"/>
            <a:ext cx="913872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0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9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0"/>
            <a:ext cx="91283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0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63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0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6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9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0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9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79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8420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8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9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02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NRL 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Dahlburg</dc:creator>
  <cp:lastModifiedBy>Jill Dahlburg</cp:lastModifiedBy>
  <cp:revision>7</cp:revision>
  <dcterms:created xsi:type="dcterms:W3CDTF">2016-03-16T19:07:14Z</dcterms:created>
  <dcterms:modified xsi:type="dcterms:W3CDTF">2016-03-31T19:18:32Z</dcterms:modified>
</cp:coreProperties>
</file>